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3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6858000" cy="9906000" type="A4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D1C19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3109" autoAdjust="0"/>
  </p:normalViewPr>
  <p:slideViewPr>
    <p:cSldViewPr snapToGrid="0">
      <p:cViewPr>
        <p:scale>
          <a:sx n="100" d="100"/>
          <a:sy n="100" d="100"/>
        </p:scale>
        <p:origin x="-1230" y="61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BCAFC7A-71DD-4C2C-B63D-60FDC7DD5449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A6FC261-E491-4C42-A663-B95247CC4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85ECAFD-F005-4163-B10D-85806DC43F93}" type="datetimeFigureOut">
              <a:rPr lang="en-US" smtClean="0"/>
              <a:t>5/26/2017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4113" y="1163638"/>
            <a:ext cx="21748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33E963C-1534-4F8D-B2A7-66D81AA25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E963C-1534-4F8D-B2A7-66D81AA259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18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7727638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285750" y="7010483"/>
            <a:ext cx="6343650" cy="1765653"/>
          </a:xfrm>
        </p:spPr>
        <p:txBody>
          <a:bodyPr anchor="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85750" y="5613400"/>
            <a:ext cx="6343650" cy="1320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16" name="日付プレースホルダー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6172200" y="9351264"/>
            <a:ext cx="569214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43500" y="793400"/>
            <a:ext cx="1371600" cy="8452203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793400"/>
            <a:ext cx="4686300" cy="845220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27" name="コンテンツ プレースホルダー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>
          <a:xfrm>
            <a:off x="2686050" y="110068"/>
            <a:ext cx="2171700" cy="417336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>
          <a:xfrm>
            <a:off x="6172200" y="9351264"/>
            <a:ext cx="569214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4975971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>
          <a:xfrm>
            <a:off x="285750" y="2421467"/>
            <a:ext cx="6343650" cy="176106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19" name="日付プレースホルダー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35356" y="4256901"/>
            <a:ext cx="6515100" cy="1711414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226314" y="660400"/>
            <a:ext cx="6515100" cy="1215136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1"/>
          </p:nvPr>
        </p:nvSpPr>
        <p:spPr>
          <a:xfrm>
            <a:off x="228600" y="2311400"/>
            <a:ext cx="3143250" cy="68241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2"/>
          </p:nvPr>
        </p:nvSpPr>
        <p:spPr>
          <a:xfrm>
            <a:off x="3486150" y="2311400"/>
            <a:ext cx="3257550" cy="68241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228600" y="7814733"/>
            <a:ext cx="6457950" cy="1274939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211084" y="963083"/>
            <a:ext cx="3217917" cy="924101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half" idx="3"/>
          </p:nvPr>
        </p:nvSpPr>
        <p:spPr>
          <a:xfrm>
            <a:off x="3483770" y="963083"/>
            <a:ext cx="3219181" cy="924101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211084" y="1900943"/>
            <a:ext cx="3217917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8" name="コンテンツ プレースホルダー 27"/>
          <p:cNvSpPr>
            <a:spLocks noGrp="1"/>
          </p:cNvSpPr>
          <p:nvPr>
            <p:ph sz="quarter" idx="4"/>
          </p:nvPr>
        </p:nvSpPr>
        <p:spPr>
          <a:xfrm>
            <a:off x="3486548" y="1900943"/>
            <a:ext cx="3216402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172200" y="9355667"/>
            <a:ext cx="571500" cy="356616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385762" y="8695268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226314" y="660400"/>
            <a:ext cx="6515100" cy="1215136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2" name="日付プレースホルダー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24" name="フッター プレースホルダー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385762" y="8448726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342900" y="7924801"/>
            <a:ext cx="6343650" cy="752122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idx="2"/>
          </p:nvPr>
        </p:nvSpPr>
        <p:spPr>
          <a:xfrm>
            <a:off x="342901" y="880533"/>
            <a:ext cx="2256235" cy="69342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1"/>
          </p:nvPr>
        </p:nvSpPr>
        <p:spPr>
          <a:xfrm>
            <a:off x="2681288" y="880533"/>
            <a:ext cx="4005263" cy="6934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29" name="フッター プレースホルダー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ー 12"/>
          <p:cNvSpPr>
            <a:spLocks noGrp="1"/>
          </p:cNvSpPr>
          <p:nvPr>
            <p:ph type="pic" idx="1"/>
          </p:nvPr>
        </p:nvSpPr>
        <p:spPr>
          <a:xfrm>
            <a:off x="2628900" y="890693"/>
            <a:ext cx="3771900" cy="528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285750" y="7213209"/>
            <a:ext cx="4400550" cy="7544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half" idx="2"/>
          </p:nvPr>
        </p:nvSpPr>
        <p:spPr>
          <a:xfrm>
            <a:off x="285750" y="7992426"/>
            <a:ext cx="4400550" cy="1109839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1517965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>
          <a:xfrm>
            <a:off x="228600" y="2244902"/>
            <a:ext cx="6515100" cy="653750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1" name="日付プレースホルダー 10"/>
          <p:cNvSpPr>
            <a:spLocks noGrp="1"/>
          </p:cNvSpPr>
          <p:nvPr>
            <p:ph type="dt" sz="half" idx="2"/>
          </p:nvPr>
        </p:nvSpPr>
        <p:spPr>
          <a:xfrm>
            <a:off x="4857750" y="110068"/>
            <a:ext cx="1885950" cy="417336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3"/>
          </p:nvPr>
        </p:nvSpPr>
        <p:spPr>
          <a:xfrm>
            <a:off x="2343150" y="110068"/>
            <a:ext cx="2514600" cy="41733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"/>
          </p:nvPr>
        </p:nvSpPr>
        <p:spPr>
          <a:xfrm>
            <a:off x="6172200" y="9355668"/>
            <a:ext cx="571500" cy="35313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タイトル プレースホルダー 9"/>
          <p:cNvSpPr>
            <a:spLocks noGrp="1"/>
          </p:cNvSpPr>
          <p:nvPr>
            <p:ph type="title"/>
          </p:nvPr>
        </p:nvSpPr>
        <p:spPr>
          <a:xfrm>
            <a:off x="228600" y="660400"/>
            <a:ext cx="6515100" cy="1210733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385762" y="1517965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385762" y="1528203"/>
            <a:ext cx="6472238" cy="3439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smtClean="0"/>
              <a:t>DolciNa3.0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67745"/>
              </p:ext>
            </p:extLst>
          </p:nvPr>
        </p:nvGraphicFramePr>
        <p:xfrm>
          <a:off x="387350" y="1930400"/>
          <a:ext cx="5908675" cy="3640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1950"/>
                <a:gridCol w="4276725"/>
              </a:tblGrid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Printing Material: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Cakes, Macarons,</a:t>
                      </a:r>
                      <a:r>
                        <a:rPr lang="ja-JP" sz="1100" u="none" strike="noStrike" dirty="0" smtClean="0">
                          <a:effectLst/>
                        </a:rPr>
                        <a:t>Biscuits </a:t>
                      </a:r>
                      <a:r>
                        <a:rPr lang="ja-JP" sz="1100" u="none" strike="noStrike" dirty="0">
                          <a:effectLst/>
                        </a:rPr>
                        <a:t>etc…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Printing Method: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Direct printing on cakes, macarons, etc…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Edible Ink Colors: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6</a:t>
                      </a:r>
                      <a:r>
                        <a:rPr lang="ja-JP" sz="1100" u="none" strike="noStrike" dirty="0" smtClean="0">
                          <a:effectLst/>
                        </a:rPr>
                        <a:t>colors </a:t>
                      </a:r>
                      <a:r>
                        <a:rPr lang="ja-JP" sz="1100" u="none" strike="noStrike" dirty="0">
                          <a:effectLst/>
                        </a:rPr>
                        <a:t>(refillable in 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10</a:t>
                      </a:r>
                      <a:r>
                        <a:rPr lang="ja-JP" sz="1100" u="none" strike="noStrike" dirty="0" smtClean="0">
                          <a:effectLst/>
                        </a:rPr>
                        <a:t>0ml </a:t>
                      </a:r>
                      <a:r>
                        <a:rPr lang="ja-JP" sz="1100" u="none" strike="noStrike" dirty="0">
                          <a:effectLst/>
                        </a:rPr>
                        <a:t>cartridge) Cyan, Magenta, Yellow, </a:t>
                      </a:r>
                      <a:r>
                        <a:rPr lang="ja-JP" sz="1100" u="none" strike="noStrike" dirty="0" smtClean="0">
                          <a:effectLst/>
                        </a:rPr>
                        <a:t>Blac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k,</a:t>
                      </a:r>
                      <a:r>
                        <a:rPr lang="en-US" altLang="ja-JP" sz="1100" u="none" strike="noStrike" baseline="0" dirty="0" smtClean="0">
                          <a:effectLst/>
                        </a:rPr>
                        <a:t> Light Cyan, Light Magenta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Ink Usage: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Average 10 ml per SQ.Meter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MAX. Printing Area Per Liter of ink: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 smtClean="0">
                          <a:effectLst/>
                        </a:rPr>
                        <a:t>100 </a:t>
                      </a:r>
                      <a:r>
                        <a:rPr lang="ja-JP" sz="1100" u="none" strike="noStrike" dirty="0">
                          <a:effectLst/>
                        </a:rPr>
                        <a:t>SQ. Meter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Printing </a:t>
                      </a:r>
                      <a:r>
                        <a:rPr lang="en-US" sz="900" u="none" strike="noStrike" dirty="0" smtClean="0">
                          <a:effectLst/>
                        </a:rPr>
                        <a:t>time</a:t>
                      </a:r>
                      <a:r>
                        <a:rPr lang="en-US" sz="900" u="none" strike="noStrike" baseline="0" dirty="0" smtClean="0">
                          <a:effectLst/>
                        </a:rPr>
                        <a:t> at 720x720dpi</a:t>
                      </a:r>
                      <a:r>
                        <a:rPr lang="en-US" sz="900" u="none" strike="noStrike" dirty="0" smtClean="0">
                          <a:effectLst/>
                        </a:rPr>
                        <a:t>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 </a:t>
                      </a:r>
                      <a:r>
                        <a:rPr lang="en-US" altLang="ja-JP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minutes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MAX. Printing Resolution: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720/1440/2880 dpi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MAX. Printing size: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315</a:t>
                      </a:r>
                      <a:r>
                        <a:rPr lang="ja-JP" sz="1100" u="none" strike="noStrike" dirty="0" smtClean="0">
                          <a:effectLst/>
                        </a:rPr>
                        <a:t>(</a:t>
                      </a:r>
                      <a:r>
                        <a:rPr lang="ja-JP" sz="1100" u="none" strike="noStrike" dirty="0">
                          <a:effectLst/>
                        </a:rPr>
                        <a:t>W) x 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510</a:t>
                      </a:r>
                      <a:r>
                        <a:rPr lang="ja-JP" sz="1100" u="none" strike="noStrike" dirty="0" smtClean="0">
                          <a:effectLst/>
                        </a:rPr>
                        <a:t>(</a:t>
                      </a:r>
                      <a:r>
                        <a:rPr lang="ja-JP" sz="1100" u="none" strike="noStrike" dirty="0">
                          <a:effectLst/>
                        </a:rPr>
                        <a:t>L) mm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MAX. Weight in Tray: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4kg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Height Adjustment: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 smtClean="0">
                          <a:effectLst/>
                        </a:rPr>
                        <a:t>1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</a:t>
                      </a:r>
                      <a:r>
                        <a:rPr lang="ja-JP" sz="1100" u="none" strike="noStrike" dirty="0" smtClean="0">
                          <a:effectLst/>
                        </a:rPr>
                        <a:t>0mm </a:t>
                      </a:r>
                      <a:r>
                        <a:rPr lang="ja-JP" sz="1100" u="none" strike="noStrike" dirty="0">
                          <a:effectLst/>
                        </a:rPr>
                        <a:t>MAX by Manual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Operating Temperature: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18-25℃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Operating Humidity: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35-65%RH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Net/Gross weight: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25</a:t>
                      </a:r>
                      <a:r>
                        <a:rPr lang="ja-JP" sz="1100" u="none" strike="noStrike" dirty="0" smtClean="0">
                          <a:effectLst/>
                        </a:rPr>
                        <a:t>kg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Printer Dimension: </a:t>
                      </a:r>
                      <a:endParaRPr 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635</a:t>
                      </a:r>
                      <a:r>
                        <a:rPr lang="ja-JP" sz="1100" u="none" strike="noStrike" dirty="0" smtClean="0">
                          <a:effectLst/>
                        </a:rPr>
                        <a:t>x8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7</a:t>
                      </a:r>
                      <a:r>
                        <a:rPr lang="ja-JP" sz="1100" u="none" strike="noStrike" dirty="0" smtClean="0">
                          <a:effectLst/>
                        </a:rPr>
                        <a:t>0x3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73</a:t>
                      </a:r>
                      <a:r>
                        <a:rPr lang="ja-JP" sz="1100" u="none" strike="noStrike" dirty="0" smtClean="0">
                          <a:effectLst/>
                        </a:rPr>
                        <a:t>mm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Power Requirements: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100-240V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Operation System: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 smtClean="0">
                          <a:effectLst/>
                        </a:rPr>
                        <a:t>Windows </a:t>
                      </a:r>
                      <a:r>
                        <a:rPr lang="ja-JP" sz="1100" u="none" strike="noStrike" dirty="0">
                          <a:effectLst/>
                        </a:rPr>
                        <a:t>7</a:t>
                      </a:r>
                      <a:r>
                        <a:rPr lang="ja-JP" sz="1100" u="none" strike="noStrike" dirty="0" smtClean="0">
                          <a:effectLst/>
                        </a:rPr>
                        <a:t>/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10</a:t>
                      </a:r>
                      <a:r>
                        <a:rPr lang="ja-JP" sz="1100" u="none" strike="noStrike" dirty="0" err="1" smtClean="0">
                          <a:effectLst/>
                        </a:rPr>
                        <a:t>,</a:t>
                      </a:r>
                      <a:r>
                        <a:rPr lang="ja-JP" sz="1100" u="none" strike="noStrike" dirty="0" smtClean="0">
                          <a:effectLst/>
                        </a:rPr>
                        <a:t> </a:t>
                      </a:r>
                      <a:r>
                        <a:rPr lang="ja-JP" sz="1100" u="none" strike="noStrike" dirty="0">
                          <a:effectLst/>
                        </a:rPr>
                        <a:t>Macintosh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Printer Connection Interface: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 smtClean="0">
                          <a:effectLst/>
                        </a:rPr>
                        <a:t>US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B</a:t>
                      </a:r>
                      <a:r>
                        <a:rPr lang="ja-JP" sz="1100" u="none" strike="noStrike" dirty="0" smtClean="0">
                          <a:effectLst/>
                        </a:rPr>
                        <a:t>2</a:t>
                      </a:r>
                      <a:r>
                        <a:rPr lang="ja-JP" sz="1100" u="none" strike="noStrike" dirty="0">
                          <a:effectLst/>
                        </a:rPr>
                        <a:t>.0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Software: 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>
                          <a:effectLst/>
                        </a:rPr>
                        <a:t>Driver CD</a:t>
                      </a:r>
                      <a:endParaRPr 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Country of Origin:</a:t>
                      </a:r>
                      <a:endParaRPr lang="ja-JP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sz="1100" u="none" strike="noStrike" dirty="0">
                          <a:effectLst/>
                        </a:rPr>
                        <a:t>Italy</a:t>
                      </a:r>
                      <a:endParaRPr 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89" y="5808704"/>
            <a:ext cx="1952622" cy="1430296"/>
          </a:xfrm>
          <a:prstGeom prst="rect">
            <a:avLst/>
          </a:prstGeom>
        </p:spPr>
      </p:pic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25717"/>
              </p:ext>
            </p:extLst>
          </p:nvPr>
        </p:nvGraphicFramePr>
        <p:xfrm>
          <a:off x="3008180" y="5808704"/>
          <a:ext cx="2963995" cy="847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3995"/>
              </a:tblGrid>
              <a:tr h="8111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Dolcina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3.0 is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 </a:t>
                      </a:r>
                      <a:r>
                        <a:rPr lang="en-US" altLang="ja-JP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A3 format (315x510mm) alimentary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food printer which can print directly onto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confectionary products with a maximum thickness of 11cm such as chocolate, cakes, sugar pastry, biscuits and much more.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404989"/>
              </p:ext>
            </p:extLst>
          </p:nvPr>
        </p:nvGraphicFramePr>
        <p:xfrm>
          <a:off x="387089" y="7674183"/>
          <a:ext cx="2292285" cy="848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2285"/>
              </a:tblGrid>
              <a:tr h="8484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It works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 with 6 cartridges that enable photographic print quality. Compact, convenient and versatile: designed to print easily and low cost.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9" name="図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686" y="6815322"/>
            <a:ext cx="4718314" cy="309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87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トラベル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3359</TotalTime>
  <Words>239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トラベル</vt:lpstr>
      <vt:lpstr>DolciNa3.0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home</dc:creator>
  <cp:lastModifiedBy>Leo</cp:lastModifiedBy>
  <cp:revision>166</cp:revision>
  <dcterms:created xsi:type="dcterms:W3CDTF">2014-04-17T21:54:10Z</dcterms:created>
  <dcterms:modified xsi:type="dcterms:W3CDTF">2017-05-26T03:43:10Z</dcterms:modified>
</cp:coreProperties>
</file>