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3" r:id="rId1"/>
  </p:sldMasterIdLst>
  <p:notesMasterIdLst>
    <p:notesMasterId r:id="rId4"/>
  </p:notesMasterIdLst>
  <p:handoutMasterIdLst>
    <p:handoutMasterId r:id="rId5"/>
  </p:handoutMasterIdLst>
  <p:sldIdLst>
    <p:sldId id="323" r:id="rId2"/>
    <p:sldId id="324" r:id="rId3"/>
  </p:sldIdLst>
  <p:sldSz cx="6858000" cy="9906000" type="A4"/>
  <p:notesSz cx="6661150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D1C19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2986" autoAdjust="0"/>
  </p:normalViewPr>
  <p:slideViewPr>
    <p:cSldViewPr snapToGrid="0">
      <p:cViewPr>
        <p:scale>
          <a:sx n="100" d="100"/>
          <a:sy n="100" d="100"/>
        </p:scale>
        <p:origin x="1140" y="-331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6498" cy="495029"/>
          </a:xfrm>
          <a:prstGeom prst="rect">
            <a:avLst/>
          </a:prstGeom>
        </p:spPr>
        <p:txBody>
          <a:bodyPr vert="horz" lIns="92223" tIns="46111" rIns="92223" bIns="46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112" y="0"/>
            <a:ext cx="2886498" cy="495029"/>
          </a:xfrm>
          <a:prstGeom prst="rect">
            <a:avLst/>
          </a:prstGeom>
        </p:spPr>
        <p:txBody>
          <a:bodyPr vert="horz" lIns="92223" tIns="46111" rIns="92223" bIns="46111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287"/>
            <a:ext cx="2886498" cy="495028"/>
          </a:xfrm>
          <a:prstGeom prst="rect">
            <a:avLst/>
          </a:prstGeom>
        </p:spPr>
        <p:txBody>
          <a:bodyPr vert="horz" lIns="92223" tIns="46111" rIns="92223" bIns="46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112" y="9371287"/>
            <a:ext cx="2886498" cy="495028"/>
          </a:xfrm>
          <a:prstGeom prst="rect">
            <a:avLst/>
          </a:prstGeom>
        </p:spPr>
        <p:txBody>
          <a:bodyPr vert="horz" lIns="92223" tIns="46111" rIns="92223" bIns="46111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316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6498" cy="495029"/>
          </a:xfrm>
          <a:prstGeom prst="rect">
            <a:avLst/>
          </a:prstGeom>
        </p:spPr>
        <p:txBody>
          <a:bodyPr vert="horz" lIns="92223" tIns="46111" rIns="92223" bIns="46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112" y="0"/>
            <a:ext cx="2886498" cy="495029"/>
          </a:xfrm>
          <a:prstGeom prst="rect">
            <a:avLst/>
          </a:prstGeom>
        </p:spPr>
        <p:txBody>
          <a:bodyPr vert="horz" lIns="92223" tIns="46111" rIns="92223" bIns="46111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t>12/15/2017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9638" y="1233488"/>
            <a:ext cx="2301875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3" tIns="46111" rIns="92223" bIns="46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115" y="4748163"/>
            <a:ext cx="5328920" cy="3884861"/>
          </a:xfrm>
          <a:prstGeom prst="rect">
            <a:avLst/>
          </a:prstGeom>
        </p:spPr>
        <p:txBody>
          <a:bodyPr vert="horz" lIns="92223" tIns="46111" rIns="92223" bIns="46111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886498" cy="495028"/>
          </a:xfrm>
          <a:prstGeom prst="rect">
            <a:avLst/>
          </a:prstGeom>
        </p:spPr>
        <p:txBody>
          <a:bodyPr vert="horz" lIns="92223" tIns="46111" rIns="92223" bIns="46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112" y="9371287"/>
            <a:ext cx="2886498" cy="495028"/>
          </a:xfrm>
          <a:prstGeom prst="rect">
            <a:avLst/>
          </a:prstGeom>
        </p:spPr>
        <p:txBody>
          <a:bodyPr vert="horz" lIns="92223" tIns="46111" rIns="92223" bIns="46111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05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7727638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285750" y="7010483"/>
            <a:ext cx="6343650" cy="1765653"/>
          </a:xfrm>
        </p:spPr>
        <p:txBody>
          <a:bodyPr anchor="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85750" y="5613400"/>
            <a:ext cx="6343650" cy="1320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16" name="日付プレースホルダー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3A580-500C-4B73-9060-F0D5ABD56BD4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6172200" y="9351264"/>
            <a:ext cx="569214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DF67C-3FA6-4DF9-886B-55B66DF5DC72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43500" y="793400"/>
            <a:ext cx="1371600" cy="8452203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793400"/>
            <a:ext cx="4686300" cy="8452203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24ED3-9E37-41E4-8DD2-6528395D7472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27" name="コンテンツ プレースホルダー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3BC8A-5C7D-4E6F-9496-0DE58CF7DF77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>
          <a:xfrm>
            <a:off x="2686050" y="110068"/>
            <a:ext cx="2171700" cy="417336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>
          <a:xfrm>
            <a:off x="6172200" y="9351264"/>
            <a:ext cx="569214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4975971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>
          <a:xfrm>
            <a:off x="285750" y="2421467"/>
            <a:ext cx="6343650" cy="176106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9" name="日付プレースホルダー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F1C3-3A5E-4F51-9996-F32F26A6217D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35356" y="4256901"/>
            <a:ext cx="6515100" cy="1711414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226314" y="660400"/>
            <a:ext cx="6515100" cy="1215136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1"/>
          </p:nvPr>
        </p:nvSpPr>
        <p:spPr>
          <a:xfrm>
            <a:off x="228600" y="2311400"/>
            <a:ext cx="3143250" cy="68241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2"/>
          </p:nvPr>
        </p:nvSpPr>
        <p:spPr>
          <a:xfrm>
            <a:off x="3486150" y="2311400"/>
            <a:ext cx="3257550" cy="68241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6C93-ED13-4424-9800-EDD0D2312625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228600" y="7814733"/>
            <a:ext cx="6457950" cy="1274939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211084" y="963083"/>
            <a:ext cx="3217917" cy="924101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half" idx="3"/>
          </p:nvPr>
        </p:nvSpPr>
        <p:spPr>
          <a:xfrm>
            <a:off x="3483770" y="963083"/>
            <a:ext cx="3219181" cy="924101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211084" y="1900943"/>
            <a:ext cx="3217917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8" name="コンテンツ プレースホルダー 27"/>
          <p:cNvSpPr>
            <a:spLocks noGrp="1"/>
          </p:cNvSpPr>
          <p:nvPr>
            <p:ph sz="quarter" idx="4"/>
          </p:nvPr>
        </p:nvSpPr>
        <p:spPr>
          <a:xfrm>
            <a:off x="3486548" y="1900943"/>
            <a:ext cx="3216402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4C234-75B1-4F09-B01C-78477025FD8D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172200" y="9355667"/>
            <a:ext cx="571500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385762" y="8695268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226314" y="660400"/>
            <a:ext cx="6515100" cy="1215136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2" name="日付プレースホルダー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FDA5-D948-4138-BB58-7B76095652C4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B125-FA9D-43D6-B62B-94721F363163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24" name="フッター プレースホルダー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385762" y="8448726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342900" y="7924801"/>
            <a:ext cx="6343650" cy="752122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idx="2"/>
          </p:nvPr>
        </p:nvSpPr>
        <p:spPr>
          <a:xfrm>
            <a:off x="342901" y="880533"/>
            <a:ext cx="2256235" cy="69342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1"/>
          </p:nvPr>
        </p:nvSpPr>
        <p:spPr>
          <a:xfrm>
            <a:off x="2681288" y="880533"/>
            <a:ext cx="4005263" cy="6934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608F-496D-4EE0-8955-51A006BA2258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29" name="フッター プレースホルダー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ー 12"/>
          <p:cNvSpPr>
            <a:spLocks noGrp="1"/>
          </p:cNvSpPr>
          <p:nvPr>
            <p:ph type="pic" idx="1"/>
          </p:nvPr>
        </p:nvSpPr>
        <p:spPr>
          <a:xfrm>
            <a:off x="2628900" y="890693"/>
            <a:ext cx="3771900" cy="528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EAB41-10BE-4F15-8E24-B21081392C65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285750" y="7213209"/>
            <a:ext cx="4400550" cy="7544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half" idx="2"/>
          </p:nvPr>
        </p:nvSpPr>
        <p:spPr>
          <a:xfrm>
            <a:off x="285750" y="7992426"/>
            <a:ext cx="4400550" cy="1109839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1517965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>
          <a:xfrm>
            <a:off x="228600" y="2244902"/>
            <a:ext cx="6515100" cy="653750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2"/>
          </p:nvPr>
        </p:nvSpPr>
        <p:spPr>
          <a:xfrm>
            <a:off x="4857750" y="110068"/>
            <a:ext cx="1885950" cy="417336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4A16CB-9867-4BD7-A369-DC1509B2A05C}" type="datetime1">
              <a:rPr lang="en-US" altLang="ja-JP" smtClean="0"/>
              <a:t>12/15/2017</a:t>
            </a:fld>
            <a:endParaRPr 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3"/>
          </p:nvPr>
        </p:nvSpPr>
        <p:spPr>
          <a:xfrm>
            <a:off x="2343150" y="110068"/>
            <a:ext cx="2514600" cy="41733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"/>
          </p:nvPr>
        </p:nvSpPr>
        <p:spPr>
          <a:xfrm>
            <a:off x="6172200" y="9355668"/>
            <a:ext cx="571500" cy="35313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タイトル プレースホルダー 9"/>
          <p:cNvSpPr>
            <a:spLocks noGrp="1"/>
          </p:cNvSpPr>
          <p:nvPr>
            <p:ph type="title"/>
          </p:nvPr>
        </p:nvSpPr>
        <p:spPr>
          <a:xfrm>
            <a:off x="228600" y="660400"/>
            <a:ext cx="6515100" cy="1210733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385762" y="1517965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385762" y="1528203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/>
              <a:t>NE-200H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188829"/>
              </p:ext>
            </p:extLst>
          </p:nvPr>
        </p:nvGraphicFramePr>
        <p:xfrm>
          <a:off x="470714" y="1801811"/>
          <a:ext cx="4112532" cy="3065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MAX. Printing Size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(W)200 ㎜×(L)287 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Height Adjustment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90 ㎜ MAX by Manual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Tray size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(W)210 ㎜×(L)297 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5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MAX. Printing Resolution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600x600dpi, 1200x1200dpi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3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Edible Ink Colors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4colors (Cartridge type)CYMK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Support Ink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Eatable nature ink, FD ink, NK ink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Print head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Serial head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Operation System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Control by draft software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5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Interface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USB2.0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Image type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bitmap、jpeg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1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Printer Dimension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Min. (W)462mm×(D)726mm×(H)462mm</a:t>
                      </a:r>
                      <a:br>
                        <a:rPr lang="pl-PL" sz="1100" u="none" strike="noStrike" dirty="0">
                          <a:effectLst/>
                        </a:rPr>
                      </a:br>
                      <a:r>
                        <a:rPr lang="pl-PL" sz="1100" u="none" strike="noStrike" dirty="0">
                          <a:effectLst/>
                        </a:rPr>
                        <a:t>Max. (W)462mm×(D)826mm×(H)462mm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Net/ Gross weight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38kg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Power Requirements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AC220V-240V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Power usage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Printing Mode 50W</a:t>
                      </a:r>
                      <a:r>
                        <a:rPr lang="en-US" sz="1100" u="none" strike="noStrike" dirty="0">
                          <a:effectLst/>
                        </a:rPr>
                        <a:t>, </a:t>
                      </a:r>
                      <a:r>
                        <a:rPr lang="pl-PL" sz="1100" u="none" strike="noStrike" dirty="0">
                          <a:effectLst/>
                        </a:rPr>
                        <a:t>Standby 10W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5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Temperature environment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Temperature 10-30℃, Humidity 20-80%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584" y="1110511"/>
            <a:ext cx="3036488" cy="3194790"/>
          </a:xfrm>
          <a:prstGeom prst="rect">
            <a:avLst/>
          </a:prstGeom>
        </p:spPr>
      </p:pic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956181"/>
              </p:ext>
            </p:extLst>
          </p:nvPr>
        </p:nvGraphicFramePr>
        <p:xfrm>
          <a:off x="476250" y="5059363"/>
          <a:ext cx="5486399" cy="1062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8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7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9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145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Production Scerario(5% each color on A4 manufacturing)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End Product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4cmX4cm biscuit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Quantity per ink set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175415pcs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(4color ink set)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Ink cost per pcs of coffee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$0.012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(Ink set cost /175415pcs biscuit)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Hourly productivity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120pages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(1page 30sec/time)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A4 by Each color 5% for origin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4500page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(4color)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88571"/>
              </p:ext>
            </p:extLst>
          </p:nvPr>
        </p:nvGraphicFramePr>
        <p:xfrm>
          <a:off x="517525" y="6492875"/>
          <a:ext cx="2984500" cy="1417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3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Print example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Print per page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Macaron(Ø40mm)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Biscuit(45mmx45mm)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Biscuit(Ø30mm)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Wafer(22mmx70mm)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Wafer L (28mmx93mm)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Wafer S (36mmx36mm)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Cake (100mmx99mm)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27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Printing Machine USE FOR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We would propose Food printing machine use for the following purpose.</a:t>
            </a:r>
          </a:p>
          <a:p>
            <a:pPr marL="0" indent="0">
              <a:buNone/>
            </a:pP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Café promotion.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Decoration on your product.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Optional for Event function or wedding party.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Advertising campaign.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Creative product such souvenir gift, macaron, marshmallow, biscuit, cake </a:t>
            </a:r>
            <a:r>
              <a:rPr lang="en-US" altLang="ja-JP" sz="2400" dirty="0" err="1"/>
              <a:t>etc</a:t>
            </a:r>
            <a:r>
              <a:rPr lang="en-US" altLang="ja-JP" sz="2400" dirty="0"/>
              <a:t>…</a:t>
            </a:r>
          </a:p>
          <a:p>
            <a:pPr marL="0" indent="0">
              <a:buNone/>
            </a:pP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895916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トラベル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3318</TotalTime>
  <Words>273</Words>
  <Application>Microsoft Office PowerPoint</Application>
  <PresentationFormat>A4 210 x 297 mm</PresentationFormat>
  <Paragraphs>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HGｺﾞｼｯｸE</vt:lpstr>
      <vt:lpstr>HG創英角ｺﾞｼｯｸUB</vt:lpstr>
      <vt:lpstr>ＭＳ Ｐゴシック</vt:lpstr>
      <vt:lpstr>Calibri</vt:lpstr>
      <vt:lpstr>Century Gothic</vt:lpstr>
      <vt:lpstr>Franklin Gothic Book</vt:lpstr>
      <vt:lpstr>Franklin Gothic Medium</vt:lpstr>
      <vt:lpstr>Wingdings</vt:lpstr>
      <vt:lpstr>Wingdings 2</vt:lpstr>
      <vt:lpstr>トラベル</vt:lpstr>
      <vt:lpstr>NE-200H</vt:lpstr>
      <vt:lpstr>Printing Machine USE FOR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home</dc:creator>
  <cp:lastModifiedBy>Leo</cp:lastModifiedBy>
  <cp:revision>160</cp:revision>
  <dcterms:created xsi:type="dcterms:W3CDTF">2014-04-17T21:54:10Z</dcterms:created>
  <dcterms:modified xsi:type="dcterms:W3CDTF">2017-12-15T01:40:51Z</dcterms:modified>
</cp:coreProperties>
</file>